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2"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8BE80F19-2FCA-4D5D-A0CC-259FD4C193FD}" type="datetimeFigureOut">
              <a:rPr lang="en-US" smtClean="0"/>
              <a:t>10/8/2024</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889D33B6-47E0-41CF-A60D-1E8E2B7543BE}" type="slidenum">
              <a:rPr lang="en-US" smtClean="0"/>
              <a:t>‹#›</a:t>
            </a:fld>
            <a:endParaRPr lang="en-US"/>
          </a:p>
        </p:txBody>
      </p:sp>
    </p:spTree>
    <p:extLst>
      <p:ext uri="{BB962C8B-B14F-4D97-AF65-F5344CB8AC3E}">
        <p14:creationId xmlns:p14="http://schemas.microsoft.com/office/powerpoint/2010/main" val="27202344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80F19-2FCA-4D5D-A0CC-259FD4C193FD}"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1731331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80F19-2FCA-4D5D-A0CC-259FD4C193FD}"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290975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E80F19-2FCA-4D5D-A0CC-259FD4C193FD}"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341323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8BE80F19-2FCA-4D5D-A0CC-259FD4C193FD}" type="datetimeFigureOut">
              <a:rPr lang="en-US" smtClean="0"/>
              <a:t>10/8/2024</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410850733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E80F19-2FCA-4D5D-A0CC-259FD4C193FD}"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1280061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E80F19-2FCA-4D5D-A0CC-259FD4C193FD}"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233745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80F19-2FCA-4D5D-A0CC-259FD4C193FD}" type="datetimeFigureOut">
              <a:rPr lang="en-US" smtClean="0"/>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356223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80F19-2FCA-4D5D-A0CC-259FD4C193FD}" type="datetimeFigureOut">
              <a:rPr lang="en-US" smtClean="0"/>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9D33B6-47E0-41CF-A60D-1E8E2B7543BE}" type="slidenum">
              <a:rPr lang="en-US" smtClean="0"/>
              <a:t>‹#›</a:t>
            </a:fld>
            <a:endParaRPr lang="en-US"/>
          </a:p>
        </p:txBody>
      </p:sp>
    </p:spTree>
    <p:extLst>
      <p:ext uri="{BB962C8B-B14F-4D97-AF65-F5344CB8AC3E}">
        <p14:creationId xmlns:p14="http://schemas.microsoft.com/office/powerpoint/2010/main" val="257832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8BE80F19-2FCA-4D5D-A0CC-259FD4C193FD}" type="datetimeFigureOut">
              <a:rPr lang="en-US" smtClean="0"/>
              <a:t>10/8/2024</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889D33B6-47E0-41CF-A60D-1E8E2B7543B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7719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8BE80F19-2FCA-4D5D-A0CC-259FD4C193FD}" type="datetimeFigureOut">
              <a:rPr lang="en-US" smtClean="0"/>
              <a:t>10/8/2024</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889D33B6-47E0-41CF-A60D-1E8E2B7543B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1262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8BE80F19-2FCA-4D5D-A0CC-259FD4C193FD}" type="datetimeFigureOut">
              <a:rPr lang="en-US" smtClean="0"/>
              <a:t>10/8/2024</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889D33B6-47E0-41CF-A60D-1E8E2B7543BE}" type="slidenum">
              <a:rPr lang="en-US" smtClean="0"/>
              <a:t>‹#›</a:t>
            </a:fld>
            <a:endParaRPr lang="en-US"/>
          </a:p>
        </p:txBody>
      </p:sp>
    </p:spTree>
    <p:extLst>
      <p:ext uri="{BB962C8B-B14F-4D97-AF65-F5344CB8AC3E}">
        <p14:creationId xmlns:p14="http://schemas.microsoft.com/office/powerpoint/2010/main" val="3530578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2091263"/>
            <a:ext cx="9068586" cy="1312337"/>
          </a:xfrm>
        </p:spPr>
        <p:txBody>
          <a:bodyPr/>
          <a:lstStyle/>
          <a:p>
            <a:r>
              <a:rPr lang="en-US" sz="4800" dirty="0" smtClean="0"/>
              <a:t>Money Matters Topic 2</a:t>
            </a:r>
            <a:endParaRPr lang="en-US" sz="4800" dirty="0"/>
          </a:p>
        </p:txBody>
      </p:sp>
      <p:sp>
        <p:nvSpPr>
          <p:cNvPr id="3" name="Subtitle 2"/>
          <p:cNvSpPr>
            <a:spLocks noGrp="1"/>
          </p:cNvSpPr>
          <p:nvPr>
            <p:ph type="subTitle" idx="1"/>
          </p:nvPr>
        </p:nvSpPr>
        <p:spPr>
          <a:xfrm>
            <a:off x="1562100" y="3225801"/>
            <a:ext cx="9070848" cy="825500"/>
          </a:xfrm>
        </p:spPr>
        <p:txBody>
          <a:bodyPr>
            <a:noAutofit/>
          </a:bodyPr>
          <a:lstStyle/>
          <a:p>
            <a:r>
              <a:rPr lang="en-US" sz="3200" dirty="0" smtClean="0">
                <a:latin typeface="+mj-lt"/>
              </a:rPr>
              <a:t>Check Writing</a:t>
            </a:r>
            <a:endParaRPr lang="en-US" sz="3200" dirty="0">
              <a:latin typeface="+mj-lt"/>
            </a:endParaRPr>
          </a:p>
        </p:txBody>
      </p:sp>
    </p:spTree>
    <p:extLst>
      <p:ext uri="{BB962C8B-B14F-4D97-AF65-F5344CB8AC3E}">
        <p14:creationId xmlns:p14="http://schemas.microsoft.com/office/powerpoint/2010/main" val="1405587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1697563"/>
            <a:ext cx="9068586" cy="1185337"/>
          </a:xfrm>
        </p:spPr>
        <p:txBody>
          <a:bodyPr/>
          <a:lstStyle/>
          <a:p>
            <a:r>
              <a:rPr lang="en-US" sz="4800" dirty="0" smtClean="0"/>
              <a:t>Open a Checking Account</a:t>
            </a:r>
            <a:endParaRPr lang="en-US" sz="4800" dirty="0"/>
          </a:p>
        </p:txBody>
      </p:sp>
      <p:sp>
        <p:nvSpPr>
          <p:cNvPr id="3" name="Subtitle 2"/>
          <p:cNvSpPr>
            <a:spLocks noGrp="1"/>
          </p:cNvSpPr>
          <p:nvPr>
            <p:ph type="subTitle" idx="1"/>
          </p:nvPr>
        </p:nvSpPr>
        <p:spPr>
          <a:xfrm>
            <a:off x="1559838" y="2590800"/>
            <a:ext cx="9070848" cy="2552700"/>
          </a:xfrm>
        </p:spPr>
        <p:txBody>
          <a:bodyPr>
            <a:noAutofit/>
          </a:bodyPr>
          <a:lstStyle/>
          <a:p>
            <a:r>
              <a:rPr lang="en-US" sz="2000" dirty="0" smtClean="0"/>
              <a:t>Go to bank or credit union and start an account. Recommend a no fee account. </a:t>
            </a:r>
          </a:p>
          <a:p>
            <a:r>
              <a:rPr lang="en-US" sz="2000" dirty="0" smtClean="0"/>
              <a:t>You will receive a routing number and an account number. You should also get a debit card for this account. Open the account with a deposit amount so you can begin using the account. You can also order checks. They will have your name, address, routing number, and account number. You can order through your bank or via an online vendor. Can be plain or decorated. </a:t>
            </a:r>
            <a:endParaRPr lang="en-US" sz="2000" dirty="0"/>
          </a:p>
        </p:txBody>
      </p:sp>
    </p:spTree>
    <p:extLst>
      <p:ext uri="{BB962C8B-B14F-4D97-AF65-F5344CB8AC3E}">
        <p14:creationId xmlns:p14="http://schemas.microsoft.com/office/powerpoint/2010/main" val="1196602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362" y="1735663"/>
            <a:ext cx="9068586" cy="1591737"/>
          </a:xfrm>
        </p:spPr>
        <p:txBody>
          <a:bodyPr/>
          <a:lstStyle/>
          <a:p>
            <a:r>
              <a:rPr lang="en-US" sz="4800" dirty="0" smtClean="0"/>
              <a:t>Using the Checking Account</a:t>
            </a:r>
            <a:endParaRPr lang="en-US" sz="4800" dirty="0"/>
          </a:p>
        </p:txBody>
      </p:sp>
      <p:sp>
        <p:nvSpPr>
          <p:cNvPr id="3" name="Subtitle 2"/>
          <p:cNvSpPr>
            <a:spLocks noGrp="1"/>
          </p:cNvSpPr>
          <p:nvPr>
            <p:ph type="subTitle" idx="1"/>
          </p:nvPr>
        </p:nvSpPr>
        <p:spPr>
          <a:xfrm>
            <a:off x="1564362" y="3009900"/>
            <a:ext cx="9070848" cy="2565400"/>
          </a:xfrm>
        </p:spPr>
        <p:txBody>
          <a:bodyPr>
            <a:noAutofit/>
          </a:bodyPr>
          <a:lstStyle/>
          <a:p>
            <a:r>
              <a:rPr lang="en-US" sz="2000" dirty="0" smtClean="0"/>
              <a:t>Once you have the account established and working, you can use is for deposits and withdrawals. Deposits can be done at the bank, ATM, online check cashing, or set-up through your employer. Withdrawals can be done at the ATM, a store that accepts debit cards, automatic transfers, and writing checks. Keep track using your transaction register and verify with monthly statements or online banking. Beware of over drafting your account. This will cost you money in the form of a penalty. </a:t>
            </a:r>
            <a:endParaRPr lang="en-US" sz="2000" dirty="0"/>
          </a:p>
        </p:txBody>
      </p:sp>
    </p:spTree>
    <p:extLst>
      <p:ext uri="{BB962C8B-B14F-4D97-AF65-F5344CB8AC3E}">
        <p14:creationId xmlns:p14="http://schemas.microsoft.com/office/powerpoint/2010/main" val="226315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2040463"/>
            <a:ext cx="9068586" cy="766237"/>
          </a:xfrm>
        </p:spPr>
        <p:txBody>
          <a:bodyPr/>
          <a:lstStyle/>
          <a:p>
            <a:r>
              <a:rPr lang="en-US" sz="4800" dirty="0" smtClean="0"/>
              <a:t>Writing Checks</a:t>
            </a:r>
            <a:endParaRPr lang="en-US" sz="4800" dirty="0"/>
          </a:p>
        </p:txBody>
      </p:sp>
      <p:sp>
        <p:nvSpPr>
          <p:cNvPr id="3" name="Subtitle 2"/>
          <p:cNvSpPr>
            <a:spLocks noGrp="1"/>
          </p:cNvSpPr>
          <p:nvPr>
            <p:ph type="subTitle" idx="1"/>
          </p:nvPr>
        </p:nvSpPr>
        <p:spPr>
          <a:xfrm>
            <a:off x="1562100" y="2806700"/>
            <a:ext cx="9070848" cy="2332563"/>
          </a:xfrm>
        </p:spPr>
        <p:txBody>
          <a:bodyPr>
            <a:normAutofit/>
          </a:bodyPr>
          <a:lstStyle/>
          <a:p>
            <a:r>
              <a:rPr lang="en-US" sz="2000" dirty="0" smtClean="0"/>
              <a:t>Checks need a name or company to whom the check is written. You write this on the line where it reads “pay to the order of.” They also have  a space for the date, a box in which you write the amount, and a line on which you write the amount using English words. That math lesson really was valuable! You also must sign the check and there is a space for you to record a memo for yourself.  </a:t>
            </a:r>
            <a:endParaRPr lang="en-US" sz="2000" dirty="0"/>
          </a:p>
        </p:txBody>
      </p:sp>
    </p:spTree>
    <p:extLst>
      <p:ext uri="{BB962C8B-B14F-4D97-AF65-F5344CB8AC3E}">
        <p14:creationId xmlns:p14="http://schemas.microsoft.com/office/powerpoint/2010/main" val="2457383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1875363"/>
            <a:ext cx="9068586" cy="753537"/>
          </a:xfrm>
        </p:spPr>
        <p:txBody>
          <a:bodyPr/>
          <a:lstStyle/>
          <a:p>
            <a:r>
              <a:rPr lang="en-US" sz="4800" dirty="0" smtClean="0"/>
              <a:t>Example check</a:t>
            </a:r>
            <a:endParaRPr lang="en-US" sz="4800" dirty="0"/>
          </a:p>
        </p:txBody>
      </p:sp>
      <p:sp>
        <p:nvSpPr>
          <p:cNvPr id="3" name="Subtitle 2"/>
          <p:cNvSpPr>
            <a:spLocks noGrp="1"/>
          </p:cNvSpPr>
          <p:nvPr>
            <p:ph type="subTitle" idx="1"/>
          </p:nvPr>
        </p:nvSpPr>
        <p:spPr/>
        <p:txBody>
          <a:bodyPr/>
          <a:lstStyle/>
          <a:p>
            <a:endParaRPr lang="en-US" dirty="0"/>
          </a:p>
        </p:txBody>
      </p:sp>
      <p:pic>
        <p:nvPicPr>
          <p:cNvPr id="4" name="Picture 3" descr="How Do You Write A Check To Pay For Something? ‹ OpenCurriculum"/>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4543" y="2472263"/>
            <a:ext cx="6743700" cy="2667000"/>
          </a:xfrm>
          <a:prstGeom prst="rect">
            <a:avLst/>
          </a:prstGeom>
        </p:spPr>
      </p:pic>
    </p:spTree>
    <p:extLst>
      <p:ext uri="{BB962C8B-B14F-4D97-AF65-F5344CB8AC3E}">
        <p14:creationId xmlns:p14="http://schemas.microsoft.com/office/powerpoint/2010/main" val="3587434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6900" y="1192251"/>
            <a:ext cx="9144000" cy="1049337"/>
          </a:xfrm>
        </p:spPr>
        <p:txBody>
          <a:bodyPr/>
          <a:lstStyle/>
          <a:p>
            <a:r>
              <a:rPr lang="en-US" dirty="0" smtClean="0"/>
              <a:t>Sample Check</a:t>
            </a:r>
            <a:endParaRPr lang="en-US" dirty="0"/>
          </a:p>
        </p:txBody>
      </p:sp>
      <p:sp>
        <p:nvSpPr>
          <p:cNvPr id="3" name="Subtitle 2"/>
          <p:cNvSpPr>
            <a:spLocks noGrp="1"/>
          </p:cNvSpPr>
          <p:nvPr>
            <p:ph type="subTitle" idx="1"/>
          </p:nvPr>
        </p:nvSpPr>
        <p:spPr>
          <a:xfrm>
            <a:off x="3797300" y="2271151"/>
            <a:ext cx="9232034" cy="2067485"/>
          </a:xfrm>
        </p:spPr>
        <p:txBody>
          <a:bodyPr/>
          <a:lstStyle/>
          <a:p>
            <a:endParaRPr lang="en-US" dirty="0"/>
          </a:p>
        </p:txBody>
      </p:sp>
      <p:pic>
        <p:nvPicPr>
          <p:cNvPr id="1026" name="Picture 2" descr="kid_che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581" y="1963114"/>
            <a:ext cx="10155238" cy="6478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128927" y="2520063"/>
            <a:ext cx="6007100"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Notice this sample is missing the owner’s address, a line for the date and a check number. Your actual checks will include these items. </a:t>
            </a:r>
            <a:endParaRPr lang="en-US" sz="2400" dirty="0"/>
          </a:p>
        </p:txBody>
      </p:sp>
    </p:spTree>
    <p:extLst>
      <p:ext uri="{BB962C8B-B14F-4D97-AF65-F5344CB8AC3E}">
        <p14:creationId xmlns:p14="http://schemas.microsoft.com/office/powerpoint/2010/main" val="3614541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1837263"/>
            <a:ext cx="9068586" cy="982137"/>
          </a:xfrm>
        </p:spPr>
        <p:txBody>
          <a:bodyPr/>
          <a:lstStyle/>
          <a:p>
            <a:r>
              <a:rPr lang="en-US" sz="4800" dirty="0" smtClean="0"/>
              <a:t>Write some example checks</a:t>
            </a:r>
            <a:endParaRPr lang="en-US" sz="4800" dirty="0"/>
          </a:p>
        </p:txBody>
      </p:sp>
      <p:sp>
        <p:nvSpPr>
          <p:cNvPr id="3" name="Subtitle 2"/>
          <p:cNvSpPr>
            <a:spLocks noGrp="1"/>
          </p:cNvSpPr>
          <p:nvPr>
            <p:ph type="subTitle" idx="1"/>
          </p:nvPr>
        </p:nvSpPr>
        <p:spPr>
          <a:xfrm>
            <a:off x="1562100" y="2819401"/>
            <a:ext cx="9070848" cy="1397000"/>
          </a:xfrm>
        </p:spPr>
        <p:txBody>
          <a:bodyPr>
            <a:normAutofit/>
          </a:bodyPr>
          <a:lstStyle/>
          <a:p>
            <a:r>
              <a:rPr lang="en-US" sz="2000" dirty="0" smtClean="0"/>
              <a:t>Payable to PPL Electric Utilities for $128.56</a:t>
            </a:r>
          </a:p>
          <a:p>
            <a:r>
              <a:rPr lang="en-US" sz="2000" dirty="0" smtClean="0"/>
              <a:t>Complete a student example.</a:t>
            </a:r>
          </a:p>
          <a:p>
            <a:r>
              <a:rPr lang="en-US" sz="2000" dirty="0" smtClean="0"/>
              <a:t>Complete a transaction register example. </a:t>
            </a:r>
            <a:endParaRPr lang="en-US" sz="2000" dirty="0"/>
          </a:p>
        </p:txBody>
      </p:sp>
    </p:spTree>
    <p:extLst>
      <p:ext uri="{BB962C8B-B14F-4D97-AF65-F5344CB8AC3E}">
        <p14:creationId xmlns:p14="http://schemas.microsoft.com/office/powerpoint/2010/main" val="858918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fe6ae76090ee6ff141fb2888835597d0">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035ba01bed2ee95ebc39c52a3053b8d9"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Props1.xml><?xml version="1.0" encoding="utf-8"?>
<ds:datastoreItem xmlns:ds="http://schemas.openxmlformats.org/officeDocument/2006/customXml" ds:itemID="{7D41282E-2AA6-4E25-817B-9CCD3707F8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6E757D-99F2-48C8-8DBF-97BFDF364264}">
  <ds:schemaRefs>
    <ds:schemaRef ds:uri="http://schemas.microsoft.com/sharepoint/v3/contenttype/forms"/>
  </ds:schemaRefs>
</ds:datastoreItem>
</file>

<file path=customXml/itemProps3.xml><?xml version="1.0" encoding="utf-8"?>
<ds:datastoreItem xmlns:ds="http://schemas.openxmlformats.org/officeDocument/2006/customXml" ds:itemID="{B38FE015-8ED6-4C65-8299-F0B605E391E8}">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6030d41e-2c5e-4c17-aa69-3920c9b4b43e"/>
    <ds:schemaRef ds:uri="http://schemas.openxmlformats.org/package/2006/metadata/core-properties"/>
    <ds:schemaRef ds:uri="http://purl.org/dc/dcmitype/"/>
    <ds:schemaRef ds:uri="8efa2804-0e60-4ae3-80b9-93bd3095a15a"/>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29</TotalTime>
  <Words>344</Words>
  <Application>Microsoft Office PowerPoint</Application>
  <PresentationFormat>Widescreen</PresentationFormat>
  <Paragraphs>16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Garamond</vt:lpstr>
      <vt:lpstr>Savon</vt:lpstr>
      <vt:lpstr>Money Matters Topic 2</vt:lpstr>
      <vt:lpstr>Open a Checking Account</vt:lpstr>
      <vt:lpstr>Using the Checking Account</vt:lpstr>
      <vt:lpstr>Writing Checks</vt:lpstr>
      <vt:lpstr>Example check</vt:lpstr>
      <vt:lpstr>Sample Check</vt:lpstr>
      <vt:lpstr>Write some example checks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2</dc:title>
  <dc:creator>RANDY TETER</dc:creator>
  <cp:lastModifiedBy>Randy Teter</cp:lastModifiedBy>
  <cp:revision>8</cp:revision>
  <dcterms:created xsi:type="dcterms:W3CDTF">2022-10-18T19:39:51Z</dcterms:created>
  <dcterms:modified xsi:type="dcterms:W3CDTF">2024-10-08T19:02:16Z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